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1FE47-54A0-49C1-855F-B292595B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0AA709-48CF-432E-A36C-207F6159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1557-CC79-4701-9593-3BFDC25149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96F0F9-785F-4A40-8659-8CC204DE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4F6EB0-2538-44BE-9875-B69FBE3F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54202-2DCA-4E25-9AF8-06C791A67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2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00B9CF-030D-40DA-9D32-780C36F1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91A149-9C8A-4C43-849F-9C3D47A07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23960-CB7F-48BE-B8E0-6E3D549E7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01557-CC79-4701-9593-3BFDC25149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11FE8F-1090-4CED-BF63-9922E25C1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CEDD5-4E13-4771-9029-996935172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54202-2DCA-4E25-9AF8-06C791A67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2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BA73C0-0CDA-419A-9DE5-56BB332D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839EA0-5FED-4B55-85AF-A71A578480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4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9645ED-BF1A-41F3-9C28-5854D133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需求模型度量</a:t>
            </a:r>
            <a:endParaRPr lang="en-US" altLang="zh-CN" sz="4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671C22-9B78-4DB1-8A9D-DEC323781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44A825-CE9F-433A-8068-27AA5007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功能点度量基本步骤</a:t>
            </a:r>
            <a:endParaRPr lang="en-US" altLang="zh-CN" sz="4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E5D9C-E712-4BC7-B868-77C711E3F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1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ABC700-0F16-4105-BA2F-A1093229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计算各要素的基本计数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2E0A19-2F77-4EAF-8985-529EFEA064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913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642D56-A183-443B-B292-7E581DFA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应用复杂度加权因子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AD854C-0682-4686-9B9F-1263BA109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234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115BA6-12AB-4DF2-95FE-DB5CB683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应用技术复杂性因子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11DB7-4676-4E1D-ADEC-1DEE73DF3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452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5470F2-1A53-452E-9EAD-F18BEFA1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计算调整后的功能点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F5B98-6C9A-4B0B-9B78-FFF6DD8CD8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279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56F332-FE7F-4F76-B341-4411A413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SafeHome</a:t>
            </a:r>
            <a:r>
              <a:rPr lang="zh-CN" altLang="en-US" sz="3600"/>
              <a:t>用户交互功能数据流图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7EEF2-FD7A-4C54-94DF-FD4085497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0331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2DD6DC-AD69-4A7C-A449-895ACC0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功能点度量实例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7C702B-2258-4A8F-B876-A2258E173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612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95DDD1-52F3-49A4-ABB4-5D8FC7B0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功能点度量实例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591215-F383-4278-B3D6-D67095CB73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7576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F738AF-D899-4035-9A6D-89DECC7B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设计模型度量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A563D-D0BB-4B58-BAE7-8A4E7A6C1B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036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B6553A-631F-4CCE-99C6-95A6D354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项目案例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09C0A3-170F-42C4-90FB-8AE42533C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C60601-A283-4860-B766-BE5FE001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Card</a:t>
            </a:r>
            <a:r>
              <a:rPr lang="zh-CN" altLang="en-US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软件设计复杂性度量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ACD7B4-B9F0-401E-A466-84FA33DD56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1B9D9C-6215-4EE3-B2CE-FFF789BE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Fenton</a:t>
            </a:r>
            <a:r>
              <a:rPr lang="zh-CN" altLang="en-US" sz="4000"/>
              <a:t>简单形态度量</a:t>
            </a:r>
            <a:endParaRPr lang="en-US" altLang="zh-CN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9E1BE9-00B0-4002-98C1-E61B875E2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B96FCC-4DA9-4C0A-8133-D12B53BA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度量集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003EB2-20AC-44CB-A5B6-1B08B2A7F2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9386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1A7A8C-6B00-459E-A8C0-71F89A92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MOOD</a:t>
            </a:r>
            <a:r>
              <a:rPr lang="zh-CN" altLang="en-US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度量集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906668-71EF-4954-9E76-C50A5F99D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3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7FC1EC-9752-4BB7-9CF9-BC7F5B36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MOOD</a:t>
            </a:r>
            <a:r>
              <a:rPr lang="zh-CN" altLang="en-US" sz="4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度量集</a:t>
            </a:r>
            <a:endParaRPr lang="en-US" altLang="zh-CN" sz="4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A6C96-F211-468D-8C5C-5DA5CFB7F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2A3F68-D134-4FB3-BC19-3AC4560D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源代码度量</a:t>
            </a:r>
            <a:r>
              <a:rPr lang="en-US" altLang="zh-CN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---Halstead</a:t>
            </a:r>
            <a:r>
              <a:rPr lang="zh-CN" alt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C5F46-D0C5-4A4E-8209-546A9189F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4BFE62-18A3-4424-9DB5-16C6E109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源代码度量</a:t>
            </a:r>
            <a:r>
              <a:rPr lang="en-US" altLang="zh-CN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---Halstead</a:t>
            </a:r>
            <a:r>
              <a:rPr lang="zh-CN" altLang="en-US" sz="3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en-US" altLang="zh-CN" sz="3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CD809-C91C-4EE9-BCA5-3CF0E4AE0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69B32C-E69E-41AB-AF97-A4F4299E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项目案例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496C3F-5673-40F2-ACB0-F95655D92F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5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CA3E99-2F83-4889-B002-DF9A71C5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项目案例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B0D54D-2D0C-4142-9744-BDA1952BE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7787E3-8FFF-4383-8C2B-67C6D073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项目案例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CD807C-3CBD-4BB5-AAA2-706AF8C2C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4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1763B2-4C75-4619-AF73-DB7257FA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5557C1-5F0C-4D61-9BF2-1CB7672B7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B0FE71-C1DC-48E5-982D-FF610F93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4F444-788A-4A5C-9C79-16E366D5F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1FEC03-FF3D-4730-8519-E86E4AB4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基本概念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17615-ACAF-4BB9-94F9-755C4DD15F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0719DD-B676-4BFC-9243-42B1B068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产品度量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3BFB4E-966F-4B6E-A981-962E89F4C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3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全屏显示(4:3)</PresentationFormat>
  <Paragraphs>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项目案例</vt:lpstr>
      <vt:lpstr>项目案例</vt:lpstr>
      <vt:lpstr>项目案例</vt:lpstr>
      <vt:lpstr>项目案例</vt:lpstr>
      <vt:lpstr>概述</vt:lpstr>
      <vt:lpstr>基本概念</vt:lpstr>
      <vt:lpstr>基本概念</vt:lpstr>
      <vt:lpstr>产品度量</vt:lpstr>
      <vt:lpstr>需求模型度量</vt:lpstr>
      <vt:lpstr>功能点度量基本步骤</vt:lpstr>
      <vt:lpstr>计算各要素的基本计数</vt:lpstr>
      <vt:lpstr>应用复杂度加权因子</vt:lpstr>
      <vt:lpstr>应用技术复杂性因子</vt:lpstr>
      <vt:lpstr>计算调整后的功能点</vt:lpstr>
      <vt:lpstr>SafeHome用户交互功能数据流图</vt:lpstr>
      <vt:lpstr>功能点度量实例</vt:lpstr>
      <vt:lpstr>功能点度量实例</vt:lpstr>
      <vt:lpstr>设计模型度量</vt:lpstr>
      <vt:lpstr>Card软件设计复杂性度量</vt:lpstr>
      <vt:lpstr>Fenton简单形态度量</vt:lpstr>
      <vt:lpstr>CK度量集</vt:lpstr>
      <vt:lpstr>MOOD度量集</vt:lpstr>
      <vt:lpstr>MOOD度量集</vt:lpstr>
      <vt:lpstr>源代码度量---Halstead方法</vt:lpstr>
      <vt:lpstr>源代码度量---Halstead方法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18465</dc:creator>
  <cp:lastModifiedBy>18465</cp:lastModifiedBy>
  <cp:revision>1</cp:revision>
  <dcterms:created xsi:type="dcterms:W3CDTF">2021-11-07T14:00:22Z</dcterms:created>
  <dcterms:modified xsi:type="dcterms:W3CDTF">2021-11-07T14:00:22Z</dcterms:modified>
</cp:coreProperties>
</file>